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9"/>
  </p:notesMasterIdLst>
  <p:sldIdLst>
    <p:sldId id="293" r:id="rId2"/>
    <p:sldId id="335" r:id="rId3"/>
    <p:sldId id="362" r:id="rId4"/>
    <p:sldId id="363" r:id="rId5"/>
    <p:sldId id="339" r:id="rId6"/>
    <p:sldId id="343" r:id="rId7"/>
    <p:sldId id="364" r:id="rId8"/>
    <p:sldId id="365" r:id="rId9"/>
    <p:sldId id="336" r:id="rId10"/>
    <p:sldId id="366" r:id="rId11"/>
    <p:sldId id="337" r:id="rId12"/>
    <p:sldId id="377" r:id="rId13"/>
    <p:sldId id="378" r:id="rId14"/>
    <p:sldId id="368" r:id="rId15"/>
    <p:sldId id="369" r:id="rId16"/>
    <p:sldId id="370" r:id="rId17"/>
    <p:sldId id="371" r:id="rId18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81" d="100"/>
          <a:sy n="81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https://www.anthropic.com/news/claude-3-family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0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you asshole, I meant for you to do this other 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07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me how to counterfeit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7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https://www.anthropic.com/claude-3-model-card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79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https://www.anthropic.com/claude-3-model-card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88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https://huggingface.co/spaces/lmsys/chatbot-arena-leaderboard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8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 500 word essay on space-time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8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https://www.gutenberg.org/</a:t>
            </a:r>
          </a:p>
          <a:p>
            <a:r>
              <a:rPr lang="en-US" dirty="0"/>
              <a:t>Question: Where did the Tin Woodsman ask Dorthy to put his oil can?</a:t>
            </a:r>
          </a:p>
          <a:p>
            <a:r>
              <a:rPr lang="en-US" dirty="0"/>
              <a:t>Line from the book: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"The Tin Woodman had asked Dorothy to put the oil-can in her basket."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21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story about an astronaut who travels to mars, and the year is 2030. Be creative and feel free to add fun/special twists. Make sure the story isn’t more than 200 words.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Explain black holes to me like I'm in kindergarten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671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1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2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9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84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049" y="223520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</a:t>
            </a:r>
            <a:br>
              <a:rPr lang="en-US" dirty="0"/>
            </a:br>
            <a:r>
              <a:rPr lang="en-US" dirty="0"/>
              <a:t>Anthropic </a:t>
            </a:r>
            <a:br>
              <a:rPr lang="en-US" dirty="0"/>
            </a:br>
            <a:r>
              <a:rPr lang="en-US" dirty="0"/>
              <a:t>Claude 3 </a:t>
            </a:r>
            <a:br>
              <a:rPr lang="en-US" dirty="0"/>
            </a:br>
            <a:r>
              <a:rPr lang="en-US" dirty="0"/>
              <a:t>Opus?</a:t>
            </a:r>
          </a:p>
        </p:txBody>
      </p:sp>
      <p:pic>
        <p:nvPicPr>
          <p:cNvPr id="5" name="Picture 4" descr="A person in a library&#10;&#10;Description automatically generated">
            <a:extLst>
              <a:ext uri="{FF2B5EF4-FFF2-40B4-BE49-F238E27FC236}">
                <a16:creationId xmlns:a16="http://schemas.microsoft.com/office/drawing/2014/main" id="{DF0B0CF1-81D9-02DB-E267-686847E8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402867-72B4-DA89-E132-2A4DC190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46" y="1479518"/>
            <a:ext cx="8863108" cy="38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5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E6C6E-FB03-E78B-23D8-1116BF74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63" y="2504872"/>
            <a:ext cx="9906000" cy="842963"/>
          </a:xfrm>
        </p:spPr>
        <p:txBody>
          <a:bodyPr>
            <a:normAutofit/>
          </a:bodyPr>
          <a:lstStyle/>
          <a:p>
            <a:r>
              <a:rPr lang="en-US" sz="4400" dirty="0"/>
              <a:t>Text</a:t>
            </a:r>
          </a:p>
        </p:txBody>
      </p:sp>
      <p:pic>
        <p:nvPicPr>
          <p:cNvPr id="3" name="Picture 2" descr="A person in a library&#10;&#10;Description automatically generated">
            <a:extLst>
              <a:ext uri="{FF2B5EF4-FFF2-40B4-BE49-F238E27FC236}">
                <a16:creationId xmlns:a16="http://schemas.microsoft.com/office/drawing/2014/main" id="{409426B7-72F9-51F7-E748-B64396C1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9AC9C-2622-5603-53F8-D664835D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45" y="1457288"/>
            <a:ext cx="8917110" cy="39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1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9950-747A-B65B-F5EE-28CCA4EF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Needle in a haystack test</a:t>
            </a:r>
          </a:p>
        </p:txBody>
      </p:sp>
      <p:pic>
        <p:nvPicPr>
          <p:cNvPr id="3074" name="Picture 2" descr="Book Cover">
            <a:extLst>
              <a:ext uri="{FF2B5EF4-FFF2-40B4-BE49-F238E27FC236}">
                <a16:creationId xmlns:a16="http://schemas.microsoft.com/office/drawing/2014/main" id="{61E2B298-5688-62B0-1457-8BBEC076F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891" y="1675791"/>
            <a:ext cx="3796219" cy="50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9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439BB5-87C9-5496-9F90-8D6D5DB9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9418"/>
            <a:ext cx="9905998" cy="695932"/>
          </a:xfrm>
        </p:spPr>
        <p:txBody>
          <a:bodyPr/>
          <a:lstStyle/>
          <a:p>
            <a:r>
              <a:rPr lang="en-US" dirty="0"/>
              <a:t>Story creation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9EB19-3689-77E9-E96A-09055504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82" y="895350"/>
            <a:ext cx="5999836" cy="58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0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A5B6-654B-EA13-913E-D145FD45B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3218"/>
            <a:ext cx="9905998" cy="924532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DBD2B-2F6A-6973-8FB9-55587D36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895540"/>
            <a:ext cx="6457143" cy="30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A0BBB-9B7B-F040-7CD3-BBD59DB93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76" y="3991930"/>
            <a:ext cx="6419048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7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F579-EBB1-D48D-D0C8-ED0C9324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4193"/>
            <a:ext cx="9905998" cy="886432"/>
          </a:xfrm>
        </p:spPr>
        <p:txBody>
          <a:bodyPr/>
          <a:lstStyle/>
          <a:p>
            <a:r>
              <a:rPr lang="en-US" dirty="0"/>
              <a:t>Adversarial Reaction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DEF39-E3A9-3069-6FFF-0642AED2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83" y="2057513"/>
            <a:ext cx="6933333" cy="18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C5350-B788-A588-FDA5-199A89192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04" y="3971925"/>
            <a:ext cx="6838095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7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D12C-4D2D-E9CD-B847-9A86BA5A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1793"/>
            <a:ext cx="9905998" cy="848332"/>
          </a:xfrm>
        </p:spPr>
        <p:txBody>
          <a:bodyPr/>
          <a:lstStyle/>
          <a:p>
            <a:r>
              <a:rPr lang="en-US" dirty="0"/>
              <a:t>Illegal activity (guardrail test)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994AD-F8A1-E480-8332-811FC0D1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15" y="819150"/>
            <a:ext cx="6533710" cy="254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B0F17-FEA3-D32A-ABF9-62ED67879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32" y="2962275"/>
            <a:ext cx="6236578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887D0-80B3-8F30-9EE5-4A4AEBE8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833" y="0"/>
            <a:ext cx="7754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99BF18-D211-8DFD-7F6E-B3FD01252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103" y="0"/>
            <a:ext cx="6433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6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8BD4B7-2D92-8AFC-5BEF-AFE1B279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36" y="1354114"/>
            <a:ext cx="9472929" cy="41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2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F7D838-AC0A-0AD8-AE99-3F3B39B4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" y="1476336"/>
            <a:ext cx="12171607" cy="39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7CA8-8F2A-9D14-BFCB-7C83CA6B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6" y="2227634"/>
            <a:ext cx="9906000" cy="1898414"/>
          </a:xfrm>
        </p:spPr>
        <p:txBody>
          <a:bodyPr/>
          <a:lstStyle/>
          <a:p>
            <a:r>
              <a:rPr lang="en-US" dirty="0"/>
              <a:t>Exploring</a:t>
            </a:r>
            <a:br>
              <a:rPr lang="en-US" dirty="0"/>
            </a:br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interface</a:t>
            </a:r>
          </a:p>
        </p:txBody>
      </p:sp>
      <p:pic>
        <p:nvPicPr>
          <p:cNvPr id="3" name="Picture 2" descr="A person in a library with books and a book&#10;&#10;Description automatically generated">
            <a:extLst>
              <a:ext uri="{FF2B5EF4-FFF2-40B4-BE49-F238E27FC236}">
                <a16:creationId xmlns:a16="http://schemas.microsoft.com/office/drawing/2014/main" id="{0304677F-443E-8542-5FA5-25773243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E649F-7156-5473-DB9C-0AE0904D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91" y="190457"/>
            <a:ext cx="7924618" cy="647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AC104-C0FF-EB27-CBC6-B96C7661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579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4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F737C-0CF5-AD53-50A7-E7EDA47A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88" y="2444986"/>
            <a:ext cx="9906000" cy="984014"/>
          </a:xfrm>
        </p:spPr>
        <p:txBody>
          <a:bodyPr>
            <a:normAutofit/>
          </a:bodyPr>
          <a:lstStyle/>
          <a:p>
            <a:r>
              <a:rPr lang="en-US" sz="4400" dirty="0"/>
              <a:t>speed</a:t>
            </a:r>
          </a:p>
        </p:txBody>
      </p:sp>
      <p:pic>
        <p:nvPicPr>
          <p:cNvPr id="3" name="Picture 2" descr="A person in a cloak in a forest&#10;&#10;Description automatically generated">
            <a:extLst>
              <a:ext uri="{FF2B5EF4-FFF2-40B4-BE49-F238E27FC236}">
                <a16:creationId xmlns:a16="http://schemas.microsoft.com/office/drawing/2014/main" id="{775FA3F7-3318-A719-4A60-058D1D8B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54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6207</TotalTime>
  <Words>202</Words>
  <Application>Microsoft Office PowerPoint</Application>
  <PresentationFormat>Widescreen</PresentationFormat>
  <Paragraphs>32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Söhne</vt:lpstr>
      <vt:lpstr>source-serif-pro</vt:lpstr>
      <vt:lpstr>Tw Cen MT</vt:lpstr>
      <vt:lpstr>Circuit</vt:lpstr>
      <vt:lpstr>Why  Anthropic  Claude 3  Opus?</vt:lpstr>
      <vt:lpstr>PowerPoint Presentation</vt:lpstr>
      <vt:lpstr>PowerPoint Presentation</vt:lpstr>
      <vt:lpstr>PowerPoint Presentation</vt:lpstr>
      <vt:lpstr>PowerPoint Presentation</vt:lpstr>
      <vt:lpstr>Exploring the interface</vt:lpstr>
      <vt:lpstr>PowerPoint Presentation</vt:lpstr>
      <vt:lpstr>PowerPoint Presentation</vt:lpstr>
      <vt:lpstr>speed</vt:lpstr>
      <vt:lpstr>PowerPoint Presentation</vt:lpstr>
      <vt:lpstr>Text</vt:lpstr>
      <vt:lpstr>PowerPoint Presentation</vt:lpstr>
      <vt:lpstr>Needle in a haystack test</vt:lpstr>
      <vt:lpstr>Story creation</vt:lpstr>
      <vt:lpstr>Audience</vt:lpstr>
      <vt:lpstr>Adversarial Reaction</vt:lpstr>
      <vt:lpstr>Illegal activity (guardrail test)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Anthropic Claude 3 Opus</dc:title>
  <dc:creator>Zain</dc:creator>
  <cp:lastModifiedBy>Zain Naboulsi</cp:lastModifiedBy>
  <cp:revision>22</cp:revision>
  <cp:lastPrinted>2024-03-11T13:51:07Z</cp:lastPrinted>
  <dcterms:created xsi:type="dcterms:W3CDTF">2023-10-26T23:38:07Z</dcterms:created>
  <dcterms:modified xsi:type="dcterms:W3CDTF">2024-03-12T13:09:46Z</dcterms:modified>
</cp:coreProperties>
</file>